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-85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17968-5A6C-47F7-B206-C110F744AF02}" type="datetimeFigureOut">
              <a:rPr lang="ko-KR" altLang="en-US" smtClean="0"/>
              <a:pPr/>
              <a:t>2011-06-16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6468D-E598-4488-A9B0-74682DAA916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17968-5A6C-47F7-B206-C110F744AF02}" type="datetimeFigureOut">
              <a:rPr lang="ko-KR" altLang="en-US" smtClean="0"/>
              <a:pPr/>
              <a:t>2011-06-16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6468D-E598-4488-A9B0-74682DAA916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17968-5A6C-47F7-B206-C110F744AF02}" type="datetimeFigureOut">
              <a:rPr lang="ko-KR" altLang="en-US" smtClean="0"/>
              <a:pPr/>
              <a:t>2011-06-16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6468D-E598-4488-A9B0-74682DAA916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17968-5A6C-47F7-B206-C110F744AF02}" type="datetimeFigureOut">
              <a:rPr lang="ko-KR" altLang="en-US" smtClean="0"/>
              <a:pPr/>
              <a:t>2011-06-16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6468D-E598-4488-A9B0-74682DAA916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17968-5A6C-47F7-B206-C110F744AF02}" type="datetimeFigureOut">
              <a:rPr lang="ko-KR" altLang="en-US" smtClean="0"/>
              <a:pPr/>
              <a:t>2011-06-16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6468D-E598-4488-A9B0-74682DAA916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17968-5A6C-47F7-B206-C110F744AF02}" type="datetimeFigureOut">
              <a:rPr lang="ko-KR" altLang="en-US" smtClean="0"/>
              <a:pPr/>
              <a:t>2011-06-16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6468D-E598-4488-A9B0-74682DAA916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17968-5A6C-47F7-B206-C110F744AF02}" type="datetimeFigureOut">
              <a:rPr lang="ko-KR" altLang="en-US" smtClean="0"/>
              <a:pPr/>
              <a:t>2011-06-16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6468D-E598-4488-A9B0-74682DAA916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17968-5A6C-47F7-B206-C110F744AF02}" type="datetimeFigureOut">
              <a:rPr lang="ko-KR" altLang="en-US" smtClean="0"/>
              <a:pPr/>
              <a:t>2011-06-16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6468D-E598-4488-A9B0-74682DAA916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17968-5A6C-47F7-B206-C110F744AF02}" type="datetimeFigureOut">
              <a:rPr lang="ko-KR" altLang="en-US" smtClean="0"/>
              <a:pPr/>
              <a:t>2011-06-16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6468D-E598-4488-A9B0-74682DAA916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17968-5A6C-47F7-B206-C110F744AF02}" type="datetimeFigureOut">
              <a:rPr lang="ko-KR" altLang="en-US" smtClean="0"/>
              <a:pPr/>
              <a:t>2011-06-16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6468D-E598-4488-A9B0-74682DAA916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17968-5A6C-47F7-B206-C110F744AF02}" type="datetimeFigureOut">
              <a:rPr lang="ko-KR" altLang="en-US" smtClean="0"/>
              <a:pPr/>
              <a:t>2011-06-16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6468D-E598-4488-A9B0-74682DAA916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17968-5A6C-47F7-B206-C110F744AF02}" type="datetimeFigureOut">
              <a:rPr lang="ko-KR" altLang="en-US" smtClean="0"/>
              <a:pPr/>
              <a:t>2011-06-16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86468D-E598-4488-A9B0-74682DAA916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직사각형 28"/>
          <p:cNvSpPr/>
          <p:nvPr/>
        </p:nvSpPr>
        <p:spPr>
          <a:xfrm>
            <a:off x="611560" y="4581128"/>
            <a:ext cx="8208912" cy="2160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3" name="그룹 22"/>
          <p:cNvGrpSpPr/>
          <p:nvPr/>
        </p:nvGrpSpPr>
        <p:grpSpPr>
          <a:xfrm>
            <a:off x="3707904" y="188640"/>
            <a:ext cx="3096344" cy="2020406"/>
            <a:chOff x="3779912" y="616506"/>
            <a:chExt cx="3024336" cy="2020406"/>
          </a:xfrm>
        </p:grpSpPr>
        <p:pic>
          <p:nvPicPr>
            <p:cNvPr id="8" name="그림 7" descr="사진 004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79912" y="616506"/>
              <a:ext cx="3024336" cy="202040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13" name="자유형 12"/>
            <p:cNvSpPr/>
            <p:nvPr/>
          </p:nvSpPr>
          <p:spPr>
            <a:xfrm>
              <a:off x="4716016" y="1268760"/>
              <a:ext cx="1079367" cy="847960"/>
            </a:xfrm>
            <a:custGeom>
              <a:avLst/>
              <a:gdLst>
                <a:gd name="connsiteX0" fmla="*/ 0 w 1338349"/>
                <a:gd name="connsiteY0" fmla="*/ 1180398 h 1180398"/>
                <a:gd name="connsiteX1" fmla="*/ 8313 w 1338349"/>
                <a:gd name="connsiteY1" fmla="*/ 1113896 h 1180398"/>
                <a:gd name="connsiteX2" fmla="*/ 24938 w 1338349"/>
                <a:gd name="connsiteY2" fmla="*/ 1088958 h 1180398"/>
                <a:gd name="connsiteX3" fmla="*/ 99753 w 1338349"/>
                <a:gd name="connsiteY3" fmla="*/ 1014143 h 1180398"/>
                <a:gd name="connsiteX4" fmla="*/ 149629 w 1338349"/>
                <a:gd name="connsiteY4" fmla="*/ 972580 h 1180398"/>
                <a:gd name="connsiteX5" fmla="*/ 166254 w 1338349"/>
                <a:gd name="connsiteY5" fmla="*/ 955954 h 1180398"/>
                <a:gd name="connsiteX6" fmla="*/ 207818 w 1338349"/>
                <a:gd name="connsiteY6" fmla="*/ 906078 h 1180398"/>
                <a:gd name="connsiteX7" fmla="*/ 241069 w 1338349"/>
                <a:gd name="connsiteY7" fmla="*/ 889452 h 1180398"/>
                <a:gd name="connsiteX8" fmla="*/ 274320 w 1338349"/>
                <a:gd name="connsiteY8" fmla="*/ 864514 h 1180398"/>
                <a:gd name="connsiteX9" fmla="*/ 365760 w 1338349"/>
                <a:gd name="connsiteY9" fmla="*/ 822950 h 1180398"/>
                <a:gd name="connsiteX10" fmla="*/ 415636 w 1338349"/>
                <a:gd name="connsiteY10" fmla="*/ 806325 h 1180398"/>
                <a:gd name="connsiteX11" fmla="*/ 482138 w 1338349"/>
                <a:gd name="connsiteY11" fmla="*/ 764761 h 1180398"/>
                <a:gd name="connsiteX12" fmla="*/ 523702 w 1338349"/>
                <a:gd name="connsiteY12" fmla="*/ 739823 h 1180398"/>
                <a:gd name="connsiteX13" fmla="*/ 565265 w 1338349"/>
                <a:gd name="connsiteY13" fmla="*/ 731510 h 1180398"/>
                <a:gd name="connsiteX14" fmla="*/ 606829 w 1338349"/>
                <a:gd name="connsiteY14" fmla="*/ 706572 h 1180398"/>
                <a:gd name="connsiteX15" fmla="*/ 665018 w 1338349"/>
                <a:gd name="connsiteY15" fmla="*/ 656696 h 1180398"/>
                <a:gd name="connsiteX16" fmla="*/ 689956 w 1338349"/>
                <a:gd name="connsiteY16" fmla="*/ 623445 h 1180398"/>
                <a:gd name="connsiteX17" fmla="*/ 723207 w 1338349"/>
                <a:gd name="connsiteY17" fmla="*/ 590194 h 1180398"/>
                <a:gd name="connsiteX18" fmla="*/ 731520 w 1338349"/>
                <a:gd name="connsiteY18" fmla="*/ 556943 h 1180398"/>
                <a:gd name="connsiteX19" fmla="*/ 739833 w 1338349"/>
                <a:gd name="connsiteY19" fmla="*/ 515380 h 1180398"/>
                <a:gd name="connsiteX20" fmla="*/ 773084 w 1338349"/>
                <a:gd name="connsiteY20" fmla="*/ 457190 h 1180398"/>
                <a:gd name="connsiteX21" fmla="*/ 798022 w 1338349"/>
                <a:gd name="connsiteY21" fmla="*/ 432252 h 1180398"/>
                <a:gd name="connsiteX22" fmla="*/ 814647 w 1338349"/>
                <a:gd name="connsiteY22" fmla="*/ 407314 h 1180398"/>
                <a:gd name="connsiteX23" fmla="*/ 839585 w 1338349"/>
                <a:gd name="connsiteY23" fmla="*/ 382376 h 1180398"/>
                <a:gd name="connsiteX24" fmla="*/ 856211 w 1338349"/>
                <a:gd name="connsiteY24" fmla="*/ 357438 h 1180398"/>
                <a:gd name="connsiteX25" fmla="*/ 881149 w 1338349"/>
                <a:gd name="connsiteY25" fmla="*/ 332500 h 1180398"/>
                <a:gd name="connsiteX26" fmla="*/ 939338 w 1338349"/>
                <a:gd name="connsiteY26" fmla="*/ 282623 h 1180398"/>
                <a:gd name="connsiteX27" fmla="*/ 989214 w 1338349"/>
                <a:gd name="connsiteY27" fmla="*/ 216121 h 1180398"/>
                <a:gd name="connsiteX28" fmla="*/ 1005840 w 1338349"/>
                <a:gd name="connsiteY28" fmla="*/ 191183 h 1180398"/>
                <a:gd name="connsiteX29" fmla="*/ 1047404 w 1338349"/>
                <a:gd name="connsiteY29" fmla="*/ 157932 h 1180398"/>
                <a:gd name="connsiteX30" fmla="*/ 1105593 w 1338349"/>
                <a:gd name="connsiteY30" fmla="*/ 91430 h 1180398"/>
                <a:gd name="connsiteX31" fmla="*/ 1313411 w 1338349"/>
                <a:gd name="connsiteY31" fmla="*/ 49867 h 1180398"/>
                <a:gd name="connsiteX32" fmla="*/ 1338349 w 1338349"/>
                <a:gd name="connsiteY32" fmla="*/ 8303 h 1180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338349" h="1180398">
                  <a:moveTo>
                    <a:pt x="0" y="1180398"/>
                  </a:moveTo>
                  <a:cubicBezTo>
                    <a:pt x="2771" y="1158231"/>
                    <a:pt x="2435" y="1135449"/>
                    <a:pt x="8313" y="1113896"/>
                  </a:cubicBezTo>
                  <a:cubicBezTo>
                    <a:pt x="10942" y="1104258"/>
                    <a:pt x="18944" y="1096950"/>
                    <a:pt x="24938" y="1088958"/>
                  </a:cubicBezTo>
                  <a:cubicBezTo>
                    <a:pt x="91439" y="1000289"/>
                    <a:pt x="22168" y="1091728"/>
                    <a:pt x="99753" y="1014143"/>
                  </a:cubicBezTo>
                  <a:cubicBezTo>
                    <a:pt x="146751" y="967145"/>
                    <a:pt x="78294" y="1008246"/>
                    <a:pt x="149629" y="972580"/>
                  </a:cubicBezTo>
                  <a:cubicBezTo>
                    <a:pt x="155171" y="967038"/>
                    <a:pt x="161358" y="962074"/>
                    <a:pt x="166254" y="955954"/>
                  </a:cubicBezTo>
                  <a:cubicBezTo>
                    <a:pt x="185695" y="931652"/>
                    <a:pt x="180176" y="925823"/>
                    <a:pt x="207818" y="906078"/>
                  </a:cubicBezTo>
                  <a:cubicBezTo>
                    <a:pt x="217902" y="898875"/>
                    <a:pt x="230561" y="896020"/>
                    <a:pt x="241069" y="889452"/>
                  </a:cubicBezTo>
                  <a:cubicBezTo>
                    <a:pt x="252818" y="882109"/>
                    <a:pt x="262440" y="871642"/>
                    <a:pt x="274320" y="864514"/>
                  </a:cubicBezTo>
                  <a:cubicBezTo>
                    <a:pt x="299519" y="849394"/>
                    <a:pt x="337462" y="833240"/>
                    <a:pt x="365760" y="822950"/>
                  </a:cubicBezTo>
                  <a:cubicBezTo>
                    <a:pt x="382230" y="816961"/>
                    <a:pt x="399011" y="811867"/>
                    <a:pt x="415636" y="806325"/>
                  </a:cubicBezTo>
                  <a:cubicBezTo>
                    <a:pt x="473378" y="763019"/>
                    <a:pt x="423457" y="797362"/>
                    <a:pt x="482138" y="764761"/>
                  </a:cubicBezTo>
                  <a:cubicBezTo>
                    <a:pt x="496262" y="756914"/>
                    <a:pt x="508701" y="745824"/>
                    <a:pt x="523702" y="739823"/>
                  </a:cubicBezTo>
                  <a:cubicBezTo>
                    <a:pt x="536820" y="734576"/>
                    <a:pt x="551411" y="734281"/>
                    <a:pt x="565265" y="731510"/>
                  </a:cubicBezTo>
                  <a:cubicBezTo>
                    <a:pt x="579120" y="723197"/>
                    <a:pt x="593385" y="715534"/>
                    <a:pt x="606829" y="706572"/>
                  </a:cubicBezTo>
                  <a:cubicBezTo>
                    <a:pt x="628730" y="691971"/>
                    <a:pt x="647894" y="676674"/>
                    <a:pt x="665018" y="656696"/>
                  </a:cubicBezTo>
                  <a:cubicBezTo>
                    <a:pt x="674034" y="646177"/>
                    <a:pt x="680833" y="633872"/>
                    <a:pt x="689956" y="623445"/>
                  </a:cubicBezTo>
                  <a:cubicBezTo>
                    <a:pt x="700278" y="611649"/>
                    <a:pt x="723207" y="590194"/>
                    <a:pt x="723207" y="590194"/>
                  </a:cubicBezTo>
                  <a:cubicBezTo>
                    <a:pt x="725978" y="579110"/>
                    <a:pt x="729042" y="568096"/>
                    <a:pt x="731520" y="556943"/>
                  </a:cubicBezTo>
                  <a:cubicBezTo>
                    <a:pt x="734585" y="543151"/>
                    <a:pt x="735365" y="528784"/>
                    <a:pt x="739833" y="515380"/>
                  </a:cubicBezTo>
                  <a:cubicBezTo>
                    <a:pt x="744351" y="501827"/>
                    <a:pt x="762948" y="469353"/>
                    <a:pt x="773084" y="457190"/>
                  </a:cubicBezTo>
                  <a:cubicBezTo>
                    <a:pt x="780610" y="448159"/>
                    <a:pt x="790496" y="441283"/>
                    <a:pt x="798022" y="432252"/>
                  </a:cubicBezTo>
                  <a:cubicBezTo>
                    <a:pt x="804418" y="424577"/>
                    <a:pt x="808251" y="414989"/>
                    <a:pt x="814647" y="407314"/>
                  </a:cubicBezTo>
                  <a:cubicBezTo>
                    <a:pt x="822173" y="398283"/>
                    <a:pt x="832059" y="391407"/>
                    <a:pt x="839585" y="382376"/>
                  </a:cubicBezTo>
                  <a:cubicBezTo>
                    <a:pt x="845981" y="374701"/>
                    <a:pt x="849815" y="365113"/>
                    <a:pt x="856211" y="357438"/>
                  </a:cubicBezTo>
                  <a:cubicBezTo>
                    <a:pt x="863737" y="348407"/>
                    <a:pt x="872118" y="340026"/>
                    <a:pt x="881149" y="332500"/>
                  </a:cubicBezTo>
                  <a:cubicBezTo>
                    <a:pt x="914656" y="304577"/>
                    <a:pt x="906040" y="327021"/>
                    <a:pt x="939338" y="282623"/>
                  </a:cubicBezTo>
                  <a:cubicBezTo>
                    <a:pt x="955963" y="260456"/>
                    <a:pt x="973843" y="239176"/>
                    <a:pt x="989214" y="216121"/>
                  </a:cubicBezTo>
                  <a:cubicBezTo>
                    <a:pt x="994756" y="207808"/>
                    <a:pt x="998775" y="198247"/>
                    <a:pt x="1005840" y="191183"/>
                  </a:cubicBezTo>
                  <a:cubicBezTo>
                    <a:pt x="1018386" y="178637"/>
                    <a:pt x="1035535" y="171120"/>
                    <a:pt x="1047404" y="157932"/>
                  </a:cubicBezTo>
                  <a:cubicBezTo>
                    <a:pt x="1120141" y="77113"/>
                    <a:pt x="1047056" y="130455"/>
                    <a:pt x="1105593" y="91430"/>
                  </a:cubicBezTo>
                  <a:cubicBezTo>
                    <a:pt x="1136067" y="0"/>
                    <a:pt x="1097091" y="91466"/>
                    <a:pt x="1313411" y="49867"/>
                  </a:cubicBezTo>
                  <a:cubicBezTo>
                    <a:pt x="1318960" y="48800"/>
                    <a:pt x="1334569" y="15862"/>
                    <a:pt x="1338349" y="8303"/>
                  </a:cubicBezTo>
                </a:path>
              </a:pathLst>
            </a:custGeom>
            <a:ln w="158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6" name="그룹 15"/>
          <p:cNvGrpSpPr/>
          <p:nvPr/>
        </p:nvGrpSpPr>
        <p:grpSpPr>
          <a:xfrm>
            <a:off x="611560" y="192822"/>
            <a:ext cx="2880320" cy="2016224"/>
            <a:chOff x="750000" y="620688"/>
            <a:chExt cx="3749992" cy="2812494"/>
          </a:xfrm>
        </p:grpSpPr>
        <p:pic>
          <p:nvPicPr>
            <p:cNvPr id="6" name="그림 5" descr="사진 002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0000" y="620688"/>
              <a:ext cx="3749992" cy="2812494"/>
            </a:xfrm>
            <a:prstGeom prst="rect">
              <a:avLst/>
            </a:prstGeom>
          </p:spPr>
        </p:pic>
        <p:sp>
          <p:nvSpPr>
            <p:cNvPr id="14" name="타원 13"/>
            <p:cNvSpPr/>
            <p:nvPr/>
          </p:nvSpPr>
          <p:spPr>
            <a:xfrm>
              <a:off x="1547664" y="1268760"/>
              <a:ext cx="1728192" cy="1584176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2" name="그룹 21"/>
          <p:cNvGrpSpPr/>
          <p:nvPr/>
        </p:nvGrpSpPr>
        <p:grpSpPr>
          <a:xfrm>
            <a:off x="3707904" y="2348880"/>
            <a:ext cx="3096344" cy="2092414"/>
            <a:chOff x="4788024" y="3645024"/>
            <a:chExt cx="3749992" cy="2812494"/>
          </a:xfrm>
        </p:grpSpPr>
        <p:pic>
          <p:nvPicPr>
            <p:cNvPr id="7" name="그림 6" descr="사진 003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88024" y="3645024"/>
              <a:ext cx="3749992" cy="2812494"/>
            </a:xfrm>
            <a:prstGeom prst="rect">
              <a:avLst/>
            </a:prstGeom>
          </p:spPr>
        </p:pic>
        <p:sp>
          <p:nvSpPr>
            <p:cNvPr id="15" name="자유형 14"/>
            <p:cNvSpPr/>
            <p:nvPr/>
          </p:nvSpPr>
          <p:spPr>
            <a:xfrm>
              <a:off x="6616931" y="4713316"/>
              <a:ext cx="1562793" cy="140828"/>
            </a:xfrm>
            <a:custGeom>
              <a:avLst/>
              <a:gdLst>
                <a:gd name="connsiteX0" fmla="*/ 0 w 1562793"/>
                <a:gd name="connsiteY0" fmla="*/ 0 h 140828"/>
                <a:gd name="connsiteX1" fmla="*/ 440574 w 1562793"/>
                <a:gd name="connsiteY1" fmla="*/ 8313 h 140828"/>
                <a:gd name="connsiteX2" fmla="*/ 689956 w 1562793"/>
                <a:gd name="connsiteY2" fmla="*/ 16626 h 140828"/>
                <a:gd name="connsiteX3" fmla="*/ 1039091 w 1562793"/>
                <a:gd name="connsiteY3" fmla="*/ 24939 h 140828"/>
                <a:gd name="connsiteX4" fmla="*/ 1105593 w 1562793"/>
                <a:gd name="connsiteY4" fmla="*/ 41564 h 140828"/>
                <a:gd name="connsiteX5" fmla="*/ 1180407 w 1562793"/>
                <a:gd name="connsiteY5" fmla="*/ 58189 h 140828"/>
                <a:gd name="connsiteX6" fmla="*/ 1271847 w 1562793"/>
                <a:gd name="connsiteY6" fmla="*/ 99753 h 140828"/>
                <a:gd name="connsiteX7" fmla="*/ 1296785 w 1562793"/>
                <a:gd name="connsiteY7" fmla="*/ 124691 h 140828"/>
                <a:gd name="connsiteX8" fmla="*/ 1388225 w 1562793"/>
                <a:gd name="connsiteY8" fmla="*/ 124691 h 140828"/>
                <a:gd name="connsiteX9" fmla="*/ 1429789 w 1562793"/>
                <a:gd name="connsiteY9" fmla="*/ 83128 h 140828"/>
                <a:gd name="connsiteX10" fmla="*/ 1463040 w 1562793"/>
                <a:gd name="connsiteY10" fmla="*/ 91440 h 140828"/>
                <a:gd name="connsiteX11" fmla="*/ 1562793 w 1562793"/>
                <a:gd name="connsiteY11" fmla="*/ 91440 h 140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62793" h="140828">
                  <a:moveTo>
                    <a:pt x="0" y="0"/>
                  </a:moveTo>
                  <a:lnTo>
                    <a:pt x="440574" y="8313"/>
                  </a:lnTo>
                  <a:lnTo>
                    <a:pt x="689956" y="16626"/>
                  </a:lnTo>
                  <a:lnTo>
                    <a:pt x="1039091" y="24939"/>
                  </a:lnTo>
                  <a:cubicBezTo>
                    <a:pt x="1061258" y="30481"/>
                    <a:pt x="1083054" y="37807"/>
                    <a:pt x="1105593" y="41564"/>
                  </a:cubicBezTo>
                  <a:cubicBezTo>
                    <a:pt x="1130957" y="45791"/>
                    <a:pt x="1156716" y="47420"/>
                    <a:pt x="1180407" y="58189"/>
                  </a:cubicBezTo>
                  <a:cubicBezTo>
                    <a:pt x="1282632" y="104654"/>
                    <a:pt x="1213538" y="80316"/>
                    <a:pt x="1271847" y="99753"/>
                  </a:cubicBezTo>
                  <a:cubicBezTo>
                    <a:pt x="1280160" y="108066"/>
                    <a:pt x="1286042" y="119916"/>
                    <a:pt x="1296785" y="124691"/>
                  </a:cubicBezTo>
                  <a:cubicBezTo>
                    <a:pt x="1333093" y="140828"/>
                    <a:pt x="1353190" y="131698"/>
                    <a:pt x="1388225" y="124691"/>
                  </a:cubicBezTo>
                  <a:cubicBezTo>
                    <a:pt x="1397559" y="110691"/>
                    <a:pt x="1409372" y="86045"/>
                    <a:pt x="1429789" y="83128"/>
                  </a:cubicBezTo>
                  <a:cubicBezTo>
                    <a:pt x="1441099" y="81512"/>
                    <a:pt x="1451638" y="90727"/>
                    <a:pt x="1463040" y="91440"/>
                  </a:cubicBezTo>
                  <a:cubicBezTo>
                    <a:pt x="1496226" y="93514"/>
                    <a:pt x="1529542" y="91440"/>
                    <a:pt x="1562793" y="91440"/>
                  </a:cubicBezTo>
                </a:path>
              </a:pathLst>
            </a:custGeom>
            <a:ln w="158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11560" y="2353062"/>
            <a:ext cx="2880320" cy="2088232"/>
            <a:chOff x="2627784" y="2132856"/>
            <a:chExt cx="3749992" cy="2812494"/>
          </a:xfrm>
        </p:grpSpPr>
        <p:pic>
          <p:nvPicPr>
            <p:cNvPr id="19" name="그림 18" descr="사진 001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27784" y="2132856"/>
              <a:ext cx="3749992" cy="2812494"/>
            </a:xfrm>
            <a:prstGeom prst="rect">
              <a:avLst/>
            </a:prstGeom>
          </p:spPr>
        </p:pic>
        <p:sp>
          <p:nvSpPr>
            <p:cNvPr id="20" name="자유형 19"/>
            <p:cNvSpPr/>
            <p:nvPr/>
          </p:nvSpPr>
          <p:spPr>
            <a:xfrm>
              <a:off x="4871258" y="3716523"/>
              <a:ext cx="580425" cy="381652"/>
            </a:xfrm>
            <a:custGeom>
              <a:avLst/>
              <a:gdLst>
                <a:gd name="connsiteX0" fmla="*/ 565266 w 580425"/>
                <a:gd name="connsiteY0" fmla="*/ 7579 h 381652"/>
                <a:gd name="connsiteX1" fmla="*/ 365760 w 580425"/>
                <a:gd name="connsiteY1" fmla="*/ 107332 h 381652"/>
                <a:gd name="connsiteX2" fmla="*/ 315884 w 580425"/>
                <a:gd name="connsiteY2" fmla="*/ 140582 h 381652"/>
                <a:gd name="connsiteX3" fmla="*/ 282633 w 580425"/>
                <a:gd name="connsiteY3" fmla="*/ 157208 h 381652"/>
                <a:gd name="connsiteX4" fmla="*/ 224444 w 580425"/>
                <a:gd name="connsiteY4" fmla="*/ 173833 h 381652"/>
                <a:gd name="connsiteX5" fmla="*/ 191193 w 580425"/>
                <a:gd name="connsiteY5" fmla="*/ 223710 h 381652"/>
                <a:gd name="connsiteX6" fmla="*/ 141317 w 580425"/>
                <a:gd name="connsiteY6" fmla="*/ 306837 h 381652"/>
                <a:gd name="connsiteX7" fmla="*/ 99753 w 580425"/>
                <a:gd name="connsiteY7" fmla="*/ 348401 h 381652"/>
                <a:gd name="connsiteX8" fmla="*/ 83127 w 580425"/>
                <a:gd name="connsiteY8" fmla="*/ 365026 h 381652"/>
                <a:gd name="connsiteX9" fmla="*/ 66502 w 580425"/>
                <a:gd name="connsiteY9" fmla="*/ 381652 h 381652"/>
                <a:gd name="connsiteX10" fmla="*/ 0 w 580425"/>
                <a:gd name="connsiteY10" fmla="*/ 356713 h 381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0425" h="381652">
                  <a:moveTo>
                    <a:pt x="565266" y="7579"/>
                  </a:moveTo>
                  <a:cubicBezTo>
                    <a:pt x="475242" y="75096"/>
                    <a:pt x="580425" y="0"/>
                    <a:pt x="365760" y="107332"/>
                  </a:cubicBezTo>
                  <a:cubicBezTo>
                    <a:pt x="347888" y="116268"/>
                    <a:pt x="333755" y="131646"/>
                    <a:pt x="315884" y="140582"/>
                  </a:cubicBezTo>
                  <a:cubicBezTo>
                    <a:pt x="304800" y="146124"/>
                    <a:pt x="294023" y="152326"/>
                    <a:pt x="282633" y="157208"/>
                  </a:cubicBezTo>
                  <a:cubicBezTo>
                    <a:pt x="265934" y="164365"/>
                    <a:pt x="241322" y="169614"/>
                    <a:pt x="224444" y="173833"/>
                  </a:cubicBezTo>
                  <a:cubicBezTo>
                    <a:pt x="206612" y="227329"/>
                    <a:pt x="230110" y="169226"/>
                    <a:pt x="191193" y="223710"/>
                  </a:cubicBezTo>
                  <a:cubicBezTo>
                    <a:pt x="158398" y="269623"/>
                    <a:pt x="193104" y="255050"/>
                    <a:pt x="141317" y="306837"/>
                  </a:cubicBezTo>
                  <a:lnTo>
                    <a:pt x="99753" y="348401"/>
                  </a:lnTo>
                  <a:lnTo>
                    <a:pt x="83127" y="365026"/>
                  </a:lnTo>
                  <a:lnTo>
                    <a:pt x="66502" y="381652"/>
                  </a:lnTo>
                  <a:cubicBezTo>
                    <a:pt x="10748" y="363067"/>
                    <a:pt x="32301" y="372863"/>
                    <a:pt x="0" y="356713"/>
                  </a:cubicBezTo>
                </a:path>
              </a:pathLst>
            </a:cu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자유형 20"/>
            <p:cNvSpPr/>
            <p:nvPr/>
          </p:nvSpPr>
          <p:spPr>
            <a:xfrm>
              <a:off x="4660004" y="4056068"/>
              <a:ext cx="244505" cy="216674"/>
            </a:xfrm>
            <a:custGeom>
              <a:avLst/>
              <a:gdLst>
                <a:gd name="connsiteX0" fmla="*/ 244505 w 244505"/>
                <a:gd name="connsiteY0" fmla="*/ 216674 h 216674"/>
                <a:gd name="connsiteX1" fmla="*/ 194629 w 244505"/>
                <a:gd name="connsiteY1" fmla="*/ 183423 h 216674"/>
                <a:gd name="connsiteX2" fmla="*/ 178003 w 244505"/>
                <a:gd name="connsiteY2" fmla="*/ 166797 h 216674"/>
                <a:gd name="connsiteX3" fmla="*/ 119814 w 244505"/>
                <a:gd name="connsiteY3" fmla="*/ 150172 h 216674"/>
                <a:gd name="connsiteX4" fmla="*/ 61625 w 244505"/>
                <a:gd name="connsiteY4" fmla="*/ 108608 h 216674"/>
                <a:gd name="connsiteX5" fmla="*/ 20061 w 244505"/>
                <a:gd name="connsiteY5" fmla="*/ 75357 h 216674"/>
                <a:gd name="connsiteX6" fmla="*/ 20061 w 244505"/>
                <a:gd name="connsiteY6" fmla="*/ 8856 h 216674"/>
                <a:gd name="connsiteX7" fmla="*/ 69938 w 244505"/>
                <a:gd name="connsiteY7" fmla="*/ 543 h 216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4505" h="216674">
                  <a:moveTo>
                    <a:pt x="244505" y="216674"/>
                  </a:moveTo>
                  <a:cubicBezTo>
                    <a:pt x="227880" y="205590"/>
                    <a:pt x="208758" y="197552"/>
                    <a:pt x="194629" y="183423"/>
                  </a:cubicBezTo>
                  <a:cubicBezTo>
                    <a:pt x="189087" y="177881"/>
                    <a:pt x="185165" y="169980"/>
                    <a:pt x="178003" y="166797"/>
                  </a:cubicBezTo>
                  <a:cubicBezTo>
                    <a:pt x="159569" y="158604"/>
                    <a:pt x="139210" y="155714"/>
                    <a:pt x="119814" y="150172"/>
                  </a:cubicBezTo>
                  <a:cubicBezTo>
                    <a:pt x="13701" y="86504"/>
                    <a:pt x="117728" y="153490"/>
                    <a:pt x="61625" y="108608"/>
                  </a:cubicBezTo>
                  <a:cubicBezTo>
                    <a:pt x="9192" y="66662"/>
                    <a:pt x="60205" y="115501"/>
                    <a:pt x="20061" y="75357"/>
                  </a:cubicBezTo>
                  <a:cubicBezTo>
                    <a:pt x="13502" y="55679"/>
                    <a:pt x="0" y="28917"/>
                    <a:pt x="20061" y="8856"/>
                  </a:cubicBezTo>
                  <a:cubicBezTo>
                    <a:pt x="28917" y="0"/>
                    <a:pt x="54443" y="543"/>
                    <a:pt x="69938" y="543"/>
                  </a:cubicBezTo>
                </a:path>
              </a:pathLst>
            </a:cu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4" name="그룹 23"/>
          <p:cNvGrpSpPr/>
          <p:nvPr/>
        </p:nvGrpSpPr>
        <p:grpSpPr>
          <a:xfrm>
            <a:off x="2339752" y="4581128"/>
            <a:ext cx="3024336" cy="2088232"/>
            <a:chOff x="611560" y="1412776"/>
            <a:chExt cx="3749992" cy="2812494"/>
          </a:xfrm>
        </p:grpSpPr>
        <p:pic>
          <p:nvPicPr>
            <p:cNvPr id="25" name="그림 24" descr="사진 006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1560" y="1412776"/>
              <a:ext cx="3749992" cy="2812494"/>
            </a:xfrm>
            <a:prstGeom prst="rect">
              <a:avLst/>
            </a:prstGeom>
          </p:spPr>
        </p:pic>
        <p:sp>
          <p:nvSpPr>
            <p:cNvPr id="26" name="자유형 25"/>
            <p:cNvSpPr/>
            <p:nvPr/>
          </p:nvSpPr>
          <p:spPr>
            <a:xfrm>
              <a:off x="1778924" y="2458261"/>
              <a:ext cx="738174" cy="560523"/>
            </a:xfrm>
            <a:custGeom>
              <a:avLst/>
              <a:gdLst>
                <a:gd name="connsiteX0" fmla="*/ 573578 w 738174"/>
                <a:gd name="connsiteY0" fmla="*/ 18932 h 560523"/>
                <a:gd name="connsiteX1" fmla="*/ 440574 w 738174"/>
                <a:gd name="connsiteY1" fmla="*/ 2306 h 560523"/>
                <a:gd name="connsiteX2" fmla="*/ 340821 w 738174"/>
                <a:gd name="connsiteY2" fmla="*/ 10619 h 560523"/>
                <a:gd name="connsiteX3" fmla="*/ 307571 w 738174"/>
                <a:gd name="connsiteY3" fmla="*/ 27244 h 560523"/>
                <a:gd name="connsiteX4" fmla="*/ 166254 w 738174"/>
                <a:gd name="connsiteY4" fmla="*/ 60495 h 560523"/>
                <a:gd name="connsiteX5" fmla="*/ 133003 w 738174"/>
                <a:gd name="connsiteY5" fmla="*/ 77121 h 560523"/>
                <a:gd name="connsiteX6" fmla="*/ 108065 w 738174"/>
                <a:gd name="connsiteY6" fmla="*/ 85434 h 560523"/>
                <a:gd name="connsiteX7" fmla="*/ 83127 w 738174"/>
                <a:gd name="connsiteY7" fmla="*/ 102059 h 560523"/>
                <a:gd name="connsiteX8" fmla="*/ 49876 w 738174"/>
                <a:gd name="connsiteY8" fmla="*/ 118684 h 560523"/>
                <a:gd name="connsiteX9" fmla="*/ 16625 w 738174"/>
                <a:gd name="connsiteY9" fmla="*/ 151935 h 560523"/>
                <a:gd name="connsiteX10" fmla="*/ 0 w 738174"/>
                <a:gd name="connsiteY10" fmla="*/ 168561 h 560523"/>
                <a:gd name="connsiteX11" fmla="*/ 8312 w 738174"/>
                <a:gd name="connsiteY11" fmla="*/ 251688 h 560523"/>
                <a:gd name="connsiteX12" fmla="*/ 33251 w 738174"/>
                <a:gd name="connsiteY12" fmla="*/ 293252 h 560523"/>
                <a:gd name="connsiteX13" fmla="*/ 66501 w 738174"/>
                <a:gd name="connsiteY13" fmla="*/ 351441 h 560523"/>
                <a:gd name="connsiteX14" fmla="*/ 91440 w 738174"/>
                <a:gd name="connsiteY14" fmla="*/ 401317 h 560523"/>
                <a:gd name="connsiteX15" fmla="*/ 99752 w 738174"/>
                <a:gd name="connsiteY15" fmla="*/ 426255 h 560523"/>
                <a:gd name="connsiteX16" fmla="*/ 133003 w 738174"/>
                <a:gd name="connsiteY16" fmla="*/ 492757 h 560523"/>
                <a:gd name="connsiteX17" fmla="*/ 149629 w 738174"/>
                <a:gd name="connsiteY17" fmla="*/ 542634 h 560523"/>
                <a:gd name="connsiteX18" fmla="*/ 216131 w 738174"/>
                <a:gd name="connsiteY18" fmla="*/ 559259 h 560523"/>
                <a:gd name="connsiteX19" fmla="*/ 390698 w 738174"/>
                <a:gd name="connsiteY19" fmla="*/ 550946 h 560523"/>
                <a:gd name="connsiteX20" fmla="*/ 415636 w 738174"/>
                <a:gd name="connsiteY20" fmla="*/ 526008 h 560523"/>
                <a:gd name="connsiteX21" fmla="*/ 507076 w 738174"/>
                <a:gd name="connsiteY21" fmla="*/ 501070 h 560523"/>
                <a:gd name="connsiteX22" fmla="*/ 540327 w 738174"/>
                <a:gd name="connsiteY22" fmla="*/ 484444 h 560523"/>
                <a:gd name="connsiteX23" fmla="*/ 565265 w 738174"/>
                <a:gd name="connsiteY23" fmla="*/ 476132 h 560523"/>
                <a:gd name="connsiteX24" fmla="*/ 590203 w 738174"/>
                <a:gd name="connsiteY24" fmla="*/ 459506 h 560523"/>
                <a:gd name="connsiteX25" fmla="*/ 606829 w 738174"/>
                <a:gd name="connsiteY25" fmla="*/ 434568 h 560523"/>
                <a:gd name="connsiteX26" fmla="*/ 656705 w 738174"/>
                <a:gd name="connsiteY26" fmla="*/ 426255 h 560523"/>
                <a:gd name="connsiteX27" fmla="*/ 681643 w 738174"/>
                <a:gd name="connsiteY27" fmla="*/ 417943 h 560523"/>
                <a:gd name="connsiteX28" fmla="*/ 689956 w 738174"/>
                <a:gd name="connsiteY28" fmla="*/ 160248 h 560523"/>
                <a:gd name="connsiteX29" fmla="*/ 656705 w 738174"/>
                <a:gd name="connsiteY29" fmla="*/ 135310 h 560523"/>
                <a:gd name="connsiteX30" fmla="*/ 640080 w 738174"/>
                <a:gd name="connsiteY30" fmla="*/ 118684 h 560523"/>
                <a:gd name="connsiteX31" fmla="*/ 581891 w 738174"/>
                <a:gd name="connsiteY31" fmla="*/ 52183 h 560523"/>
                <a:gd name="connsiteX32" fmla="*/ 565265 w 738174"/>
                <a:gd name="connsiteY32" fmla="*/ 27244 h 560523"/>
                <a:gd name="connsiteX33" fmla="*/ 573578 w 738174"/>
                <a:gd name="connsiteY33" fmla="*/ 18932 h 56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38174" h="560523">
                  <a:moveTo>
                    <a:pt x="573578" y="18932"/>
                  </a:moveTo>
                  <a:cubicBezTo>
                    <a:pt x="552796" y="14776"/>
                    <a:pt x="480532" y="2306"/>
                    <a:pt x="440574" y="2306"/>
                  </a:cubicBezTo>
                  <a:cubicBezTo>
                    <a:pt x="407208" y="2306"/>
                    <a:pt x="374072" y="7848"/>
                    <a:pt x="340821" y="10619"/>
                  </a:cubicBezTo>
                  <a:cubicBezTo>
                    <a:pt x="329738" y="16161"/>
                    <a:pt x="319398" y="23548"/>
                    <a:pt x="307571" y="27244"/>
                  </a:cubicBezTo>
                  <a:cubicBezTo>
                    <a:pt x="257128" y="43008"/>
                    <a:pt x="215449" y="50657"/>
                    <a:pt x="166254" y="60495"/>
                  </a:cubicBezTo>
                  <a:cubicBezTo>
                    <a:pt x="155170" y="66037"/>
                    <a:pt x="144393" y="72239"/>
                    <a:pt x="133003" y="77121"/>
                  </a:cubicBezTo>
                  <a:cubicBezTo>
                    <a:pt x="124949" y="80573"/>
                    <a:pt x="115902" y="81515"/>
                    <a:pt x="108065" y="85434"/>
                  </a:cubicBezTo>
                  <a:cubicBezTo>
                    <a:pt x="99129" y="89902"/>
                    <a:pt x="91801" y="97102"/>
                    <a:pt x="83127" y="102059"/>
                  </a:cubicBezTo>
                  <a:cubicBezTo>
                    <a:pt x="72368" y="108207"/>
                    <a:pt x="60960" y="113142"/>
                    <a:pt x="49876" y="118684"/>
                  </a:cubicBezTo>
                  <a:lnTo>
                    <a:pt x="16625" y="151935"/>
                  </a:lnTo>
                  <a:lnTo>
                    <a:pt x="0" y="168561"/>
                  </a:lnTo>
                  <a:cubicBezTo>
                    <a:pt x="2771" y="196270"/>
                    <a:pt x="1137" y="224781"/>
                    <a:pt x="8312" y="251688"/>
                  </a:cubicBezTo>
                  <a:cubicBezTo>
                    <a:pt x="12475" y="267300"/>
                    <a:pt x="25404" y="279128"/>
                    <a:pt x="33251" y="293252"/>
                  </a:cubicBezTo>
                  <a:cubicBezTo>
                    <a:pt x="68412" y="356541"/>
                    <a:pt x="31660" y="299179"/>
                    <a:pt x="66501" y="351441"/>
                  </a:cubicBezTo>
                  <a:cubicBezTo>
                    <a:pt x="87006" y="433457"/>
                    <a:pt x="59676" y="348377"/>
                    <a:pt x="91440" y="401317"/>
                  </a:cubicBezTo>
                  <a:cubicBezTo>
                    <a:pt x="95948" y="408831"/>
                    <a:pt x="96126" y="418278"/>
                    <a:pt x="99752" y="426255"/>
                  </a:cubicBezTo>
                  <a:cubicBezTo>
                    <a:pt x="110007" y="448817"/>
                    <a:pt x="125166" y="469245"/>
                    <a:pt x="133003" y="492757"/>
                  </a:cubicBezTo>
                  <a:cubicBezTo>
                    <a:pt x="138545" y="509383"/>
                    <a:pt x="132627" y="538384"/>
                    <a:pt x="149629" y="542634"/>
                  </a:cubicBezTo>
                  <a:lnTo>
                    <a:pt x="216131" y="559259"/>
                  </a:lnTo>
                  <a:cubicBezTo>
                    <a:pt x="274320" y="556488"/>
                    <a:pt x="333236" y="560523"/>
                    <a:pt x="390698" y="550946"/>
                  </a:cubicBezTo>
                  <a:cubicBezTo>
                    <a:pt x="402294" y="549013"/>
                    <a:pt x="406070" y="532841"/>
                    <a:pt x="415636" y="526008"/>
                  </a:cubicBezTo>
                  <a:cubicBezTo>
                    <a:pt x="447370" y="503341"/>
                    <a:pt x="466728" y="506834"/>
                    <a:pt x="507076" y="501070"/>
                  </a:cubicBezTo>
                  <a:cubicBezTo>
                    <a:pt x="518160" y="495528"/>
                    <a:pt x="528937" y="489325"/>
                    <a:pt x="540327" y="484444"/>
                  </a:cubicBezTo>
                  <a:cubicBezTo>
                    <a:pt x="548381" y="480992"/>
                    <a:pt x="557428" y="480051"/>
                    <a:pt x="565265" y="476132"/>
                  </a:cubicBezTo>
                  <a:cubicBezTo>
                    <a:pt x="574201" y="471664"/>
                    <a:pt x="581890" y="465048"/>
                    <a:pt x="590203" y="459506"/>
                  </a:cubicBezTo>
                  <a:cubicBezTo>
                    <a:pt x="595745" y="451193"/>
                    <a:pt x="597893" y="439036"/>
                    <a:pt x="606829" y="434568"/>
                  </a:cubicBezTo>
                  <a:cubicBezTo>
                    <a:pt x="621904" y="427030"/>
                    <a:pt x="640252" y="429911"/>
                    <a:pt x="656705" y="426255"/>
                  </a:cubicBezTo>
                  <a:cubicBezTo>
                    <a:pt x="665259" y="424354"/>
                    <a:pt x="673330" y="420714"/>
                    <a:pt x="681643" y="417943"/>
                  </a:cubicBezTo>
                  <a:cubicBezTo>
                    <a:pt x="738174" y="333146"/>
                    <a:pt x="723170" y="366172"/>
                    <a:pt x="689956" y="160248"/>
                  </a:cubicBezTo>
                  <a:cubicBezTo>
                    <a:pt x="687750" y="146570"/>
                    <a:pt x="667348" y="144180"/>
                    <a:pt x="656705" y="135310"/>
                  </a:cubicBezTo>
                  <a:cubicBezTo>
                    <a:pt x="650684" y="130293"/>
                    <a:pt x="644782" y="124954"/>
                    <a:pt x="640080" y="118684"/>
                  </a:cubicBezTo>
                  <a:cubicBezTo>
                    <a:pt x="591591" y="54031"/>
                    <a:pt x="628303" y="83123"/>
                    <a:pt x="581891" y="52183"/>
                  </a:cubicBezTo>
                  <a:cubicBezTo>
                    <a:pt x="576349" y="43870"/>
                    <a:pt x="572330" y="34309"/>
                    <a:pt x="565265" y="27244"/>
                  </a:cubicBezTo>
                  <a:cubicBezTo>
                    <a:pt x="538021" y="0"/>
                    <a:pt x="594360" y="23088"/>
                    <a:pt x="573578" y="18932"/>
                  </a:cubicBez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7092280" y="260648"/>
            <a:ext cx="20746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연락처</a:t>
            </a:r>
            <a:endParaRPr lang="en-US" altLang="ko-KR" dirty="0" smtClean="0"/>
          </a:p>
          <a:p>
            <a:r>
              <a:rPr lang="en-US" altLang="ko-KR" dirty="0" smtClean="0"/>
              <a:t>010-2685-5933</a:t>
            </a:r>
          </a:p>
          <a:p>
            <a:r>
              <a:rPr lang="en-US" altLang="ko-KR" dirty="0" smtClean="0"/>
              <a:t>(</a:t>
            </a:r>
            <a:r>
              <a:rPr lang="ko-KR" altLang="en-US" dirty="0" smtClean="0"/>
              <a:t>금액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소요시간등</a:t>
            </a:r>
            <a:r>
              <a:rPr lang="en-US" altLang="ko-KR" dirty="0" smtClean="0"/>
              <a:t>)</a:t>
            </a:r>
          </a:p>
          <a:p>
            <a:endParaRPr lang="ko-KR" alt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7452320" y="543593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solidFill>
                  <a:schemeClr val="bg1"/>
                </a:solidFill>
              </a:rPr>
              <a:t>좌측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0" name="오른쪽 중괄호 29"/>
          <p:cNvSpPr/>
          <p:nvPr/>
        </p:nvSpPr>
        <p:spPr>
          <a:xfrm>
            <a:off x="6948264" y="980728"/>
            <a:ext cx="504056" cy="2592288"/>
          </a:xfrm>
          <a:prstGeom prst="rightBrac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TextBox 30"/>
          <p:cNvSpPr txBox="1"/>
          <p:nvPr/>
        </p:nvSpPr>
        <p:spPr>
          <a:xfrm>
            <a:off x="745206" y="3872081"/>
            <a:ext cx="11624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chemeClr val="bg1"/>
                </a:solidFill>
              </a:rPr>
              <a:t>굵은 스크래치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076056" y="1628800"/>
            <a:ext cx="11624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chemeClr val="bg1"/>
                </a:solidFill>
              </a:rPr>
              <a:t>엷게 </a:t>
            </a:r>
            <a:r>
              <a:rPr lang="ko-KR" altLang="en-US" sz="1200" b="1" dirty="0" err="1" smtClean="0">
                <a:solidFill>
                  <a:schemeClr val="bg1"/>
                </a:solidFill>
              </a:rPr>
              <a:t>스크레치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932040" y="3717032"/>
            <a:ext cx="1470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err="1" smtClean="0">
                <a:solidFill>
                  <a:schemeClr val="bg1"/>
                </a:solidFill>
              </a:rPr>
              <a:t>중간깊이</a:t>
            </a:r>
            <a:r>
              <a:rPr lang="ko-KR" altLang="en-US" sz="1200" b="1" dirty="0" smtClean="0">
                <a:solidFill>
                  <a:schemeClr val="bg1"/>
                </a:solidFill>
              </a:rPr>
              <a:t> 스크래치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547664" y="1844824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596336" y="2060848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우측</a:t>
            </a:r>
            <a:endParaRPr lang="ko-KR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15</Words>
  <Application>Microsoft Office PowerPoint</Application>
  <PresentationFormat>화면 슬라이드 쇼(4:3)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슬라이드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user</cp:lastModifiedBy>
  <cp:revision>4</cp:revision>
  <dcterms:created xsi:type="dcterms:W3CDTF">2011-06-16T06:05:35Z</dcterms:created>
  <dcterms:modified xsi:type="dcterms:W3CDTF">2011-06-16T06:28:06Z</dcterms:modified>
</cp:coreProperties>
</file>